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90" r:id="rId12"/>
    <p:sldId id="289" r:id="rId13"/>
    <p:sldId id="28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uce Bold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Open Sauce Medium" panose="020B0604020202020204" charset="0"/>
      <p:regular r:id="rId22"/>
    </p:embeddedFont>
    <p:embeddedFont>
      <p:font typeface="Ov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08"/>
    <a:srgbClr val="FFFFF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2" autoAdjust="0"/>
    <p:restoredTop sz="87355" autoAdjust="0"/>
  </p:normalViewPr>
  <p:slideViewPr>
    <p:cSldViewPr>
      <p:cViewPr>
        <p:scale>
          <a:sx n="50" d="100"/>
          <a:sy n="50" d="100"/>
        </p:scale>
        <p:origin x="-36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5E870F1-0251-F7FB-3291-FAB099797BBB}"/>
              </a:ext>
            </a:extLst>
          </p:cNvPr>
          <p:cNvSpPr/>
          <p:nvPr/>
        </p:nvSpPr>
        <p:spPr>
          <a:xfrm>
            <a:off x="9372600" y="2468880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64A0EF-279F-331E-1CC6-E0A5885667F3}"/>
              </a:ext>
            </a:extLst>
          </p:cNvPr>
          <p:cNvSpPr/>
          <p:nvPr/>
        </p:nvSpPr>
        <p:spPr>
          <a:xfrm>
            <a:off x="4876800" y="45339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6B5F70-A830-B5A9-5924-564379EB6CE5}"/>
              </a:ext>
            </a:extLst>
          </p:cNvPr>
          <p:cNvSpPr/>
          <p:nvPr/>
        </p:nvSpPr>
        <p:spPr>
          <a:xfrm>
            <a:off x="2057400" y="71247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E461CB-BC91-9281-54F3-40778C292EA6}"/>
              </a:ext>
            </a:extLst>
          </p:cNvPr>
          <p:cNvSpPr/>
          <p:nvPr/>
        </p:nvSpPr>
        <p:spPr>
          <a:xfrm>
            <a:off x="366712" y="2337783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775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8" y="1014412"/>
            <a:ext cx="5199611" cy="8534980"/>
            <a:chOff x="-50800" y="-19050"/>
            <a:chExt cx="6475615" cy="10844431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3025" y="7346451"/>
              <a:ext cx="5939974" cy="3478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Optimal k und PCs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Accuracies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Run time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T-Shirt/Top vs Shirt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AA07E45-2DFC-5502-99FC-9E98712D85ED}"/>
              </a:ext>
            </a:extLst>
          </p:cNvPr>
          <p:cNvSpPr/>
          <p:nvPr/>
        </p:nvSpPr>
        <p:spPr>
          <a:xfrm>
            <a:off x="727" y="4585222"/>
            <a:ext cx="11337441" cy="570177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91436B12-9BFC-A157-70BC-4739709CA3AC}"/>
              </a:ext>
            </a:extLst>
          </p:cNvPr>
          <p:cNvSpPr/>
          <p:nvPr/>
        </p:nvSpPr>
        <p:spPr>
          <a:xfrm>
            <a:off x="-380022" y="-31784"/>
            <a:ext cx="19048044" cy="146718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10800" y="2552700"/>
            <a:ext cx="2286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6990475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Ovo" panose="02020502070400060406" pitchFamily="18" charset="0"/>
              </a:rPr>
              <a:t>Training </a:t>
            </a:r>
            <a:r>
              <a:rPr lang="de-DE" sz="2400" dirty="0" err="1">
                <a:latin typeface="Ovo" panose="02020502070400060406" pitchFamily="18" charset="0"/>
              </a:rPr>
              <a:t>took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between</a:t>
            </a:r>
            <a:r>
              <a:rPr lang="de-DE" sz="2400" dirty="0">
                <a:latin typeface="Ovo" panose="02020502070400060406" pitchFamily="18" charset="0"/>
              </a:rPr>
              <a:t> 30 and 60 </a:t>
            </a:r>
            <a:r>
              <a:rPr lang="de-DE" sz="2400" dirty="0" err="1">
                <a:latin typeface="Ovo" panose="02020502070400060406" pitchFamily="18" charset="0"/>
              </a:rPr>
              <a:t>minutes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depending</a:t>
            </a:r>
            <a:r>
              <a:rPr lang="de-DE" sz="2400" dirty="0">
                <a:latin typeface="Ovo" panose="02020502070400060406" pitchFamily="18" charset="0"/>
              </a:rPr>
              <a:t> on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latin typeface="Ovo" panose="02020502070400060406" pitchFamily="18" charset="0"/>
              </a:rPr>
              <a:t>Our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r>
              <a:rPr lang="de-DE" sz="2400" dirty="0">
                <a:latin typeface="Ovo" panose="02020502070400060406" pitchFamily="18" charset="0"/>
              </a:rPr>
              <a:t>: </a:t>
            </a:r>
            <a:r>
              <a:rPr lang="de-DE" sz="2400" dirty="0" err="1">
                <a:latin typeface="Ovo" panose="02020502070400060406" pitchFamily="18" charset="0"/>
              </a:rPr>
              <a:t>Modified</a:t>
            </a:r>
            <a:r>
              <a:rPr lang="de-DE" sz="2400" dirty="0">
                <a:latin typeface="Ovo" panose="02020502070400060406" pitchFamily="18" charset="0"/>
              </a:rPr>
              <a:t> VGG (</a:t>
            </a:r>
            <a:r>
              <a:rPr lang="de-DE" sz="2400" dirty="0" err="1">
                <a:latin typeface="Ovo" panose="02020502070400060406" pitchFamily="18" charset="0"/>
              </a:rPr>
              <a:t>visual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geometry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group</a:t>
            </a:r>
            <a:r>
              <a:rPr lang="de-DE" sz="2400" dirty="0">
                <a:latin typeface="Ovo" panose="02020502070400060406" pitchFamily="18" charset="0"/>
              </a:rPr>
              <a:t>)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Benutzerdefiniert</PresentationFormat>
  <Paragraphs>144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Ovo</vt:lpstr>
      <vt:lpstr>Open Sauce Light</vt:lpstr>
      <vt:lpstr>Avenir</vt:lpstr>
      <vt:lpstr>Open Sauce Medium</vt:lpstr>
      <vt:lpstr>Calibri</vt:lpstr>
      <vt:lpstr>Ovo Bold</vt:lpstr>
      <vt:lpstr>Symbol</vt:lpstr>
      <vt:lpstr>Arial</vt:lpstr>
      <vt:lpstr>Open Sauce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Ole Decker</cp:lastModifiedBy>
  <cp:revision>14</cp:revision>
  <dcterms:created xsi:type="dcterms:W3CDTF">2006-08-16T00:00:00Z</dcterms:created>
  <dcterms:modified xsi:type="dcterms:W3CDTF">2023-07-18T18:55:26Z</dcterms:modified>
  <dc:identifier>DAFn9Itdqp0</dc:identifier>
</cp:coreProperties>
</file>